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7772400" cy="10058400"/>
  <p:notesSz cx="6858000" cy="9144000"/>
  <p:embeddedFontLst>
    <p:embeddedFont>
      <p:font typeface="Lato" charset="1" panose="020F0502020204030203"/>
      <p:regular r:id="rId17"/>
    </p:embeddedFont>
    <p:embeddedFont>
      <p:font typeface="Lato Bold" charset="1" panose="020F0502020204030203"/>
      <p:regular r:id="rId18"/>
    </p:embeddedFont>
    <p:embeddedFont>
      <p:font typeface="Lato Italics" charset="1" panose="020F0502020204030203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jpe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jpe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11.pn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2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Relationship Id="rId3" Target="../media/image22.png" Type="http://schemas.openxmlformats.org/officeDocument/2006/relationships/image"/><Relationship Id="rId4" Target="../media/image23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66850">
            <a:off x="-2309659" y="903057"/>
            <a:ext cx="12416657" cy="8288119"/>
          </a:xfrm>
          <a:custGeom>
            <a:avLst/>
            <a:gdLst/>
            <a:ahLst/>
            <a:cxnLst/>
            <a:rect r="r" b="b" t="t" l="l"/>
            <a:pathLst>
              <a:path h="8288119" w="12416657">
                <a:moveTo>
                  <a:pt x="0" y="0"/>
                </a:moveTo>
                <a:lnTo>
                  <a:pt x="12416657" y="0"/>
                </a:lnTo>
                <a:lnTo>
                  <a:pt x="12416657" y="8288119"/>
                </a:lnTo>
                <a:lnTo>
                  <a:pt x="0" y="82881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3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60675" y="7933814"/>
            <a:ext cx="3705672" cy="1515957"/>
          </a:xfrm>
          <a:custGeom>
            <a:avLst/>
            <a:gdLst/>
            <a:ahLst/>
            <a:cxnLst/>
            <a:rect r="r" b="b" t="t" l="l"/>
            <a:pathLst>
              <a:path h="1515957" w="3705672">
                <a:moveTo>
                  <a:pt x="0" y="0"/>
                </a:moveTo>
                <a:lnTo>
                  <a:pt x="3705672" y="0"/>
                </a:lnTo>
                <a:lnTo>
                  <a:pt x="3705672" y="1515956"/>
                </a:lnTo>
                <a:lnTo>
                  <a:pt x="0" y="15159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5743998" y="-437148"/>
            <a:ext cx="10757343" cy="10495548"/>
          </a:xfrm>
          <a:custGeom>
            <a:avLst/>
            <a:gdLst/>
            <a:ahLst/>
            <a:cxnLst/>
            <a:rect r="r" b="b" t="t" l="l"/>
            <a:pathLst>
              <a:path h="10495548" w="10757343">
                <a:moveTo>
                  <a:pt x="0" y="0"/>
                </a:moveTo>
                <a:lnTo>
                  <a:pt x="10757343" y="0"/>
                </a:lnTo>
                <a:lnTo>
                  <a:pt x="10757343" y="10495548"/>
                </a:lnTo>
                <a:lnTo>
                  <a:pt x="0" y="104955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-46441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77240" y="280954"/>
            <a:ext cx="6691001" cy="26079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29"/>
              </a:lnSpc>
            </a:pPr>
            <a:r>
              <a:rPr lang="en-US" sz="494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Have you completed your pre-use inspection?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1942" y="-110696"/>
            <a:ext cx="7772400" cy="4371975"/>
          </a:xfrm>
          <a:custGeom>
            <a:avLst/>
            <a:gdLst/>
            <a:ahLst/>
            <a:cxnLst/>
            <a:rect r="r" b="b" t="t" l="l"/>
            <a:pathLst>
              <a:path h="4371975" w="7772400">
                <a:moveTo>
                  <a:pt x="0" y="0"/>
                </a:moveTo>
                <a:lnTo>
                  <a:pt x="7772400" y="0"/>
                </a:lnTo>
                <a:lnTo>
                  <a:pt x="7772400" y="4371975"/>
                </a:lnTo>
                <a:lnTo>
                  <a:pt x="0" y="43719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17108" y="4622698"/>
            <a:ext cx="6902068" cy="1029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130"/>
              </a:lnSpc>
            </a:pPr>
            <a:r>
              <a:rPr lang="en-US" sz="295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Take 5 minutes at the start of your job to consider safety. </a:t>
            </a:r>
            <a:r>
              <a:rPr lang="en-US" sz="2950">
                <a:solidFill>
                  <a:srgbClr val="0075FF"/>
                </a:solidFill>
                <a:latin typeface="Lato"/>
                <a:ea typeface="Lato"/>
                <a:cs typeface="Lato"/>
                <a:sym typeface="Lato"/>
              </a:rPr>
              <a:t>It could save your life.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717108" y="6071768"/>
            <a:ext cx="750169" cy="654523"/>
          </a:xfrm>
          <a:custGeom>
            <a:avLst/>
            <a:gdLst/>
            <a:ahLst/>
            <a:cxnLst/>
            <a:rect r="r" b="b" t="t" l="l"/>
            <a:pathLst>
              <a:path h="654523" w="750169">
                <a:moveTo>
                  <a:pt x="0" y="0"/>
                </a:moveTo>
                <a:lnTo>
                  <a:pt x="750169" y="0"/>
                </a:lnTo>
                <a:lnTo>
                  <a:pt x="750169" y="654522"/>
                </a:lnTo>
                <a:lnTo>
                  <a:pt x="0" y="6545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82572" y="6117407"/>
            <a:ext cx="6113610" cy="506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130"/>
              </a:lnSpc>
            </a:pPr>
            <a:r>
              <a:rPr lang="en-US" sz="295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Field Level Risk Assessment (FLRA)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82572" y="6985452"/>
            <a:ext cx="6113610" cy="506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130"/>
              </a:lnSpc>
            </a:pPr>
            <a:r>
              <a:rPr lang="en-US" sz="295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Equipment Inspections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717108" y="6939813"/>
            <a:ext cx="750169" cy="654523"/>
          </a:xfrm>
          <a:custGeom>
            <a:avLst/>
            <a:gdLst/>
            <a:ahLst/>
            <a:cxnLst/>
            <a:rect r="r" b="b" t="t" l="l"/>
            <a:pathLst>
              <a:path h="654523" w="750169">
                <a:moveTo>
                  <a:pt x="0" y="0"/>
                </a:moveTo>
                <a:lnTo>
                  <a:pt x="750169" y="0"/>
                </a:lnTo>
                <a:lnTo>
                  <a:pt x="750169" y="654522"/>
                </a:lnTo>
                <a:lnTo>
                  <a:pt x="0" y="6545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400000">
            <a:off x="-4967866" y="4836389"/>
            <a:ext cx="10365548" cy="440536"/>
          </a:xfrm>
          <a:custGeom>
            <a:avLst/>
            <a:gdLst/>
            <a:ahLst/>
            <a:cxnLst/>
            <a:rect r="r" b="b" t="t" l="l"/>
            <a:pathLst>
              <a:path h="440536" w="10365548">
                <a:moveTo>
                  <a:pt x="0" y="0"/>
                </a:moveTo>
                <a:lnTo>
                  <a:pt x="10365548" y="0"/>
                </a:lnTo>
                <a:lnTo>
                  <a:pt x="10365548" y="440536"/>
                </a:lnTo>
                <a:lnTo>
                  <a:pt x="0" y="4405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573460" y="8230968"/>
            <a:ext cx="2625479" cy="1050192"/>
          </a:xfrm>
          <a:custGeom>
            <a:avLst/>
            <a:gdLst/>
            <a:ahLst/>
            <a:cxnLst/>
            <a:rect r="r" b="b" t="t" l="l"/>
            <a:pathLst>
              <a:path h="1050192" w="2625479">
                <a:moveTo>
                  <a:pt x="0" y="0"/>
                </a:moveTo>
                <a:lnTo>
                  <a:pt x="2625480" y="0"/>
                </a:lnTo>
                <a:lnTo>
                  <a:pt x="2625480" y="1050192"/>
                </a:lnTo>
                <a:lnTo>
                  <a:pt x="0" y="10501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252921" y="4639196"/>
            <a:ext cx="8210916" cy="5419204"/>
          </a:xfrm>
          <a:custGeom>
            <a:avLst/>
            <a:gdLst/>
            <a:ahLst/>
            <a:cxnLst/>
            <a:rect r="r" b="b" t="t" l="l"/>
            <a:pathLst>
              <a:path h="5419204" w="8210916">
                <a:moveTo>
                  <a:pt x="8210916" y="0"/>
                </a:moveTo>
                <a:lnTo>
                  <a:pt x="0" y="0"/>
                </a:lnTo>
                <a:lnTo>
                  <a:pt x="0" y="5419204"/>
                </a:lnTo>
                <a:lnTo>
                  <a:pt x="8210916" y="5419204"/>
                </a:lnTo>
                <a:lnTo>
                  <a:pt x="8210916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01268" y="3242991"/>
            <a:ext cx="5169864" cy="207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29"/>
              </a:lnSpc>
            </a:pPr>
            <a:r>
              <a:rPr lang="en-US" sz="394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Pre-use inspections stop common vehicle incidents in their tracks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2272295" y="1228189"/>
            <a:ext cx="3227810" cy="1291124"/>
          </a:xfrm>
          <a:custGeom>
            <a:avLst/>
            <a:gdLst/>
            <a:ahLst/>
            <a:cxnLst/>
            <a:rect r="r" b="b" t="t" l="l"/>
            <a:pathLst>
              <a:path h="1291124" w="3227810">
                <a:moveTo>
                  <a:pt x="0" y="0"/>
                </a:moveTo>
                <a:lnTo>
                  <a:pt x="3227810" y="0"/>
                </a:lnTo>
                <a:lnTo>
                  <a:pt x="3227810" y="1291125"/>
                </a:lnTo>
                <a:lnTo>
                  <a:pt x="0" y="12911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772400" cy="10058400"/>
          </a:xfrm>
          <a:custGeom>
            <a:avLst/>
            <a:gdLst/>
            <a:ahLst/>
            <a:cxnLst/>
            <a:rect r="r" b="b" t="t" l="l"/>
            <a:pathLst>
              <a:path h="10058400" w="7772400">
                <a:moveTo>
                  <a:pt x="0" y="0"/>
                </a:moveTo>
                <a:lnTo>
                  <a:pt x="7772400" y="0"/>
                </a:lnTo>
                <a:lnTo>
                  <a:pt x="7772400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176" t="-1136" r="-16176" b="-113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5075573" y="7404493"/>
            <a:ext cx="3108960" cy="2650388"/>
          </a:xfrm>
          <a:custGeom>
            <a:avLst/>
            <a:gdLst/>
            <a:ahLst/>
            <a:cxnLst/>
            <a:rect r="r" b="b" t="t" l="l"/>
            <a:pathLst>
              <a:path h="2650388" w="3108960">
                <a:moveTo>
                  <a:pt x="0" y="0"/>
                </a:moveTo>
                <a:lnTo>
                  <a:pt x="3108960" y="0"/>
                </a:lnTo>
                <a:lnTo>
                  <a:pt x="3108960" y="2650389"/>
                </a:lnTo>
                <a:lnTo>
                  <a:pt x="0" y="26503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936897" y="6672388"/>
            <a:ext cx="3898606" cy="7539608"/>
          </a:xfrm>
          <a:custGeom>
            <a:avLst/>
            <a:gdLst/>
            <a:ahLst/>
            <a:cxnLst/>
            <a:rect r="r" b="b" t="t" l="l"/>
            <a:pathLst>
              <a:path h="7539608" w="3898606">
                <a:moveTo>
                  <a:pt x="0" y="0"/>
                </a:moveTo>
                <a:lnTo>
                  <a:pt x="3898606" y="0"/>
                </a:lnTo>
                <a:lnTo>
                  <a:pt x="3898606" y="7539608"/>
                </a:lnTo>
                <a:lnTo>
                  <a:pt x="0" y="75396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40700" y="4733733"/>
            <a:ext cx="6691001" cy="1198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29"/>
              </a:lnSpc>
            </a:pPr>
            <a:r>
              <a:rPr lang="en-US" sz="344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Good or bad, observation cards only take 30 seconds to complete.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40700" y="2192625"/>
            <a:ext cx="6691001" cy="189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629"/>
              </a:lnSpc>
            </a:pPr>
            <a:r>
              <a:rPr lang="en-US" sz="544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See something?</a:t>
            </a:r>
          </a:p>
          <a:p>
            <a:pPr algn="r">
              <a:lnSpc>
                <a:spcPts val="7629"/>
              </a:lnSpc>
            </a:pPr>
            <a:r>
              <a:rPr lang="en-US" sz="5449">
                <a:solidFill>
                  <a:srgbClr val="0D6EFD"/>
                </a:solidFill>
                <a:latin typeface="Lato"/>
                <a:ea typeface="Lato"/>
                <a:cs typeface="Lato"/>
                <a:sym typeface="Lato"/>
              </a:rPr>
              <a:t>Say Something.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70874" y="2861535"/>
            <a:ext cx="3854516" cy="60972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29"/>
              </a:lnSpc>
            </a:pPr>
            <a:r>
              <a:rPr lang="en-US" sz="4949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Good or bad, let us know.</a:t>
            </a:r>
            <a:r>
              <a:rPr lang="en-US" sz="494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algn="r">
              <a:lnSpc>
                <a:spcPts val="6929"/>
              </a:lnSpc>
            </a:pPr>
          </a:p>
          <a:p>
            <a:pPr algn="r">
              <a:lnSpc>
                <a:spcPts val="5529"/>
              </a:lnSpc>
            </a:pPr>
            <a:r>
              <a:rPr lang="en-US" sz="394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Observation Cards take less than</a:t>
            </a:r>
          </a:p>
          <a:p>
            <a:pPr algn="r">
              <a:lnSpc>
                <a:spcPts val="5529"/>
              </a:lnSpc>
            </a:pPr>
            <a:r>
              <a:rPr lang="en-US" sz="3949">
                <a:solidFill>
                  <a:srgbClr val="0D6EFD"/>
                </a:solidFill>
                <a:latin typeface="Lato"/>
                <a:ea typeface="Lato"/>
                <a:cs typeface="Lato"/>
                <a:sym typeface="Lato"/>
              </a:rPr>
              <a:t>30 seconds</a:t>
            </a:r>
          </a:p>
          <a:p>
            <a:pPr algn="r">
              <a:lnSpc>
                <a:spcPts val="5529"/>
              </a:lnSpc>
            </a:pPr>
            <a:r>
              <a:rPr lang="en-US" sz="394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to complete.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5045857" y="1427514"/>
            <a:ext cx="3898606" cy="7539608"/>
          </a:xfrm>
          <a:custGeom>
            <a:avLst/>
            <a:gdLst/>
            <a:ahLst/>
            <a:cxnLst/>
            <a:rect r="r" b="b" t="t" l="l"/>
            <a:pathLst>
              <a:path h="7539608" w="3898606">
                <a:moveTo>
                  <a:pt x="0" y="0"/>
                </a:moveTo>
                <a:lnTo>
                  <a:pt x="3898606" y="0"/>
                </a:lnTo>
                <a:lnTo>
                  <a:pt x="3898606" y="7539608"/>
                </a:lnTo>
                <a:lnTo>
                  <a:pt x="0" y="7539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39392" y="2247098"/>
            <a:ext cx="4293615" cy="4186275"/>
          </a:xfrm>
          <a:custGeom>
            <a:avLst/>
            <a:gdLst/>
            <a:ahLst/>
            <a:cxnLst/>
            <a:rect r="r" b="b" t="t" l="l"/>
            <a:pathLst>
              <a:path h="4186275" w="4293615">
                <a:moveTo>
                  <a:pt x="0" y="0"/>
                </a:moveTo>
                <a:lnTo>
                  <a:pt x="4293616" y="0"/>
                </a:lnTo>
                <a:lnTo>
                  <a:pt x="4293616" y="4186275"/>
                </a:lnTo>
                <a:lnTo>
                  <a:pt x="0" y="4186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35166" y="264642"/>
            <a:ext cx="6902068" cy="730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49"/>
              </a:lnSpc>
            </a:pPr>
            <a:r>
              <a:rPr lang="en-US" sz="424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WE </a:t>
            </a:r>
            <a:r>
              <a:rPr lang="en-US" sz="4249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CARE</a:t>
            </a:r>
            <a:r>
              <a:rPr lang="en-US" sz="424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ABOUT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35166" y="463080"/>
            <a:ext cx="6902068" cy="1841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48"/>
              </a:lnSpc>
            </a:pPr>
            <a:r>
              <a:rPr lang="en-US" sz="1074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YOU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88008" y="6597195"/>
            <a:ext cx="6902068" cy="829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89"/>
              </a:lnSpc>
            </a:pPr>
            <a:r>
              <a:rPr lang="en-US" sz="4849">
                <a:solidFill>
                  <a:srgbClr val="DC3545"/>
                </a:solidFill>
                <a:latin typeface="Lato"/>
                <a:ea typeface="Lato"/>
                <a:cs typeface="Lato"/>
                <a:sym typeface="Lato"/>
              </a:rPr>
              <a:t>WORK SAFE TODAY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88008" y="7359831"/>
            <a:ext cx="6902068" cy="588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29"/>
              </a:lnSpc>
            </a:pPr>
            <a:r>
              <a:rPr lang="en-US" sz="344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START EVERY TASK WITH A FLRA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260514" y="8205651"/>
            <a:ext cx="3251372" cy="1300549"/>
          </a:xfrm>
          <a:custGeom>
            <a:avLst/>
            <a:gdLst/>
            <a:ahLst/>
            <a:cxnLst/>
            <a:rect r="r" b="b" t="t" l="l"/>
            <a:pathLst>
              <a:path h="1300549" w="3251372">
                <a:moveTo>
                  <a:pt x="0" y="0"/>
                </a:moveTo>
                <a:lnTo>
                  <a:pt x="3251372" y="0"/>
                </a:lnTo>
                <a:lnTo>
                  <a:pt x="3251372" y="1300549"/>
                </a:lnTo>
                <a:lnTo>
                  <a:pt x="0" y="13005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78497" y="1392021"/>
            <a:ext cx="4815407" cy="3039726"/>
          </a:xfrm>
          <a:custGeom>
            <a:avLst/>
            <a:gdLst/>
            <a:ahLst/>
            <a:cxnLst/>
            <a:rect r="r" b="b" t="t" l="l"/>
            <a:pathLst>
              <a:path h="3039726" w="4815407">
                <a:moveTo>
                  <a:pt x="0" y="0"/>
                </a:moveTo>
                <a:lnTo>
                  <a:pt x="4815406" y="0"/>
                </a:lnTo>
                <a:lnTo>
                  <a:pt x="4815406" y="3039726"/>
                </a:lnTo>
                <a:lnTo>
                  <a:pt x="0" y="30397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709948" y="4926035"/>
            <a:ext cx="9192296" cy="5132365"/>
          </a:xfrm>
          <a:custGeom>
            <a:avLst/>
            <a:gdLst/>
            <a:ahLst/>
            <a:cxnLst/>
            <a:rect r="r" b="b" t="t" l="l"/>
            <a:pathLst>
              <a:path h="5132365" w="9192296">
                <a:moveTo>
                  <a:pt x="0" y="0"/>
                </a:moveTo>
                <a:lnTo>
                  <a:pt x="9192296" y="0"/>
                </a:lnTo>
                <a:lnTo>
                  <a:pt x="9192296" y="5132365"/>
                </a:lnTo>
                <a:lnTo>
                  <a:pt x="0" y="51323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125702" y="7492217"/>
            <a:ext cx="3409326" cy="1363731"/>
          </a:xfrm>
          <a:custGeom>
            <a:avLst/>
            <a:gdLst/>
            <a:ahLst/>
            <a:cxnLst/>
            <a:rect r="r" b="b" t="t" l="l"/>
            <a:pathLst>
              <a:path h="1363731" w="3409326">
                <a:moveTo>
                  <a:pt x="0" y="0"/>
                </a:moveTo>
                <a:lnTo>
                  <a:pt x="3409326" y="0"/>
                </a:lnTo>
                <a:lnTo>
                  <a:pt x="3409326" y="1363731"/>
                </a:lnTo>
                <a:lnTo>
                  <a:pt x="0" y="13637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84696" y="4926035"/>
            <a:ext cx="9192296" cy="5132365"/>
          </a:xfrm>
          <a:custGeom>
            <a:avLst/>
            <a:gdLst/>
            <a:ahLst/>
            <a:cxnLst/>
            <a:rect r="r" b="b" t="t" l="l"/>
            <a:pathLst>
              <a:path h="5132365" w="9192296">
                <a:moveTo>
                  <a:pt x="0" y="0"/>
                </a:moveTo>
                <a:lnTo>
                  <a:pt x="9192295" y="0"/>
                </a:lnTo>
                <a:lnTo>
                  <a:pt x="9192295" y="5132365"/>
                </a:lnTo>
                <a:lnTo>
                  <a:pt x="0" y="51323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500999" y="7618605"/>
            <a:ext cx="2917143" cy="1166857"/>
          </a:xfrm>
          <a:custGeom>
            <a:avLst/>
            <a:gdLst/>
            <a:ahLst/>
            <a:cxnLst/>
            <a:rect r="r" b="b" t="t" l="l"/>
            <a:pathLst>
              <a:path h="1166857" w="2917143">
                <a:moveTo>
                  <a:pt x="0" y="0"/>
                </a:moveTo>
                <a:lnTo>
                  <a:pt x="2917144" y="0"/>
                </a:lnTo>
                <a:lnTo>
                  <a:pt x="2917144" y="1166857"/>
                </a:lnTo>
                <a:lnTo>
                  <a:pt x="0" y="11668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56264" y="2448324"/>
            <a:ext cx="1186999" cy="1035657"/>
          </a:xfrm>
          <a:custGeom>
            <a:avLst/>
            <a:gdLst/>
            <a:ahLst/>
            <a:cxnLst/>
            <a:rect r="r" b="b" t="t" l="l"/>
            <a:pathLst>
              <a:path h="1035657" w="1186999">
                <a:moveTo>
                  <a:pt x="0" y="0"/>
                </a:moveTo>
                <a:lnTo>
                  <a:pt x="1186999" y="0"/>
                </a:lnTo>
                <a:lnTo>
                  <a:pt x="1186999" y="1035657"/>
                </a:lnTo>
                <a:lnTo>
                  <a:pt x="0" y="10356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843263" y="2769619"/>
            <a:ext cx="5690376" cy="714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75"/>
              </a:lnSpc>
            </a:pPr>
            <a:r>
              <a:rPr lang="en-US" sz="412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Equipment inspections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43263" y="2440704"/>
            <a:ext cx="6217920" cy="414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95"/>
              </a:lnSpc>
            </a:pPr>
            <a:r>
              <a:rPr lang="en-US" sz="2425">
                <a:solidFill>
                  <a:srgbClr val="0D6EFD"/>
                </a:solidFill>
                <a:latin typeface="Lato Bold"/>
                <a:ea typeface="Lato Bold"/>
                <a:cs typeface="Lato Bold"/>
                <a:sym typeface="Lato Bold"/>
              </a:rPr>
              <a:t>DAILY, AT THE START OF THE SHIFT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5400000">
            <a:off x="-4967866" y="4836389"/>
            <a:ext cx="10365548" cy="440536"/>
          </a:xfrm>
          <a:custGeom>
            <a:avLst/>
            <a:gdLst/>
            <a:ahLst/>
            <a:cxnLst/>
            <a:rect r="r" b="b" t="t" l="l"/>
            <a:pathLst>
              <a:path h="440536" w="10365548">
                <a:moveTo>
                  <a:pt x="0" y="0"/>
                </a:moveTo>
                <a:lnTo>
                  <a:pt x="10365548" y="0"/>
                </a:lnTo>
                <a:lnTo>
                  <a:pt x="10365548" y="440536"/>
                </a:lnTo>
                <a:lnTo>
                  <a:pt x="0" y="4405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772400" cy="10058400"/>
          </a:xfrm>
          <a:custGeom>
            <a:avLst/>
            <a:gdLst/>
            <a:ahLst/>
            <a:cxnLst/>
            <a:rect r="r" b="b" t="t" l="l"/>
            <a:pathLst>
              <a:path h="10058400" w="7772400">
                <a:moveTo>
                  <a:pt x="0" y="0"/>
                </a:moveTo>
                <a:lnTo>
                  <a:pt x="7772400" y="0"/>
                </a:lnTo>
                <a:lnTo>
                  <a:pt x="7772400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8590" t="-1136" r="-48590" b="-113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76370" y="-161486"/>
            <a:ext cx="8328930" cy="10381373"/>
            <a:chOff x="0" y="0"/>
            <a:chExt cx="2903331" cy="361877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903331" cy="3618779"/>
            </a:xfrm>
            <a:custGeom>
              <a:avLst/>
              <a:gdLst/>
              <a:ahLst/>
              <a:cxnLst/>
              <a:rect r="r" b="b" t="t" l="l"/>
              <a:pathLst>
                <a:path h="3618779" w="2903331">
                  <a:moveTo>
                    <a:pt x="0" y="0"/>
                  </a:moveTo>
                  <a:lnTo>
                    <a:pt x="2903331" y="0"/>
                  </a:lnTo>
                  <a:lnTo>
                    <a:pt x="2903331" y="3618779"/>
                  </a:lnTo>
                  <a:lnTo>
                    <a:pt x="0" y="3618779"/>
                  </a:lnTo>
                  <a:close/>
                </a:path>
              </a:pathLst>
            </a:custGeom>
            <a:solidFill>
              <a:srgbClr val="000000">
                <a:alpha val="5098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85725"/>
              <a:ext cx="2903331" cy="37045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1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4228274" y="2520365"/>
            <a:ext cx="3108960" cy="1962531"/>
          </a:xfrm>
          <a:custGeom>
            <a:avLst/>
            <a:gdLst/>
            <a:ahLst/>
            <a:cxnLst/>
            <a:rect r="r" b="b" t="t" l="l"/>
            <a:pathLst>
              <a:path h="1962531" w="3108960">
                <a:moveTo>
                  <a:pt x="0" y="0"/>
                </a:moveTo>
                <a:lnTo>
                  <a:pt x="3108960" y="0"/>
                </a:lnTo>
                <a:lnTo>
                  <a:pt x="3108960" y="1962531"/>
                </a:lnTo>
                <a:lnTo>
                  <a:pt x="0" y="19625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20891" y="1227116"/>
            <a:ext cx="6844918" cy="895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349"/>
              </a:lnSpc>
            </a:pPr>
            <a:r>
              <a:rPr lang="en-US" sz="5249">
                <a:solidFill>
                  <a:srgbClr val="FAFAFD"/>
                </a:solidFill>
                <a:latin typeface="Lato"/>
                <a:ea typeface="Lato"/>
                <a:cs typeface="Lato"/>
                <a:sym typeface="Lato"/>
              </a:rPr>
              <a:t>Before you hit the road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63741" y="4469607"/>
            <a:ext cx="6902068" cy="1837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420"/>
              </a:lnSpc>
            </a:pPr>
            <a:r>
              <a:rPr lang="en-US" sz="5300">
                <a:solidFill>
                  <a:srgbClr val="FAFAFD"/>
                </a:solidFill>
                <a:latin typeface="Lato"/>
                <a:ea typeface="Lato"/>
                <a:cs typeface="Lato"/>
                <a:sym typeface="Lato"/>
              </a:rPr>
              <a:t>your pre-use inspection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687145" y="7136258"/>
            <a:ext cx="4678664" cy="1919452"/>
          </a:xfrm>
          <a:custGeom>
            <a:avLst/>
            <a:gdLst/>
            <a:ahLst/>
            <a:cxnLst/>
            <a:rect r="r" b="b" t="t" l="l"/>
            <a:pathLst>
              <a:path h="1919452" w="4678664">
                <a:moveTo>
                  <a:pt x="0" y="0"/>
                </a:moveTo>
                <a:lnTo>
                  <a:pt x="4678664" y="0"/>
                </a:lnTo>
                <a:lnTo>
                  <a:pt x="4678664" y="1919451"/>
                </a:lnTo>
                <a:lnTo>
                  <a:pt x="0" y="19194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05776" y="1356599"/>
            <a:ext cx="4553835" cy="6436516"/>
          </a:xfrm>
          <a:custGeom>
            <a:avLst/>
            <a:gdLst/>
            <a:ahLst/>
            <a:cxnLst/>
            <a:rect r="r" b="b" t="t" l="l"/>
            <a:pathLst>
              <a:path h="6436516" w="4553835">
                <a:moveTo>
                  <a:pt x="0" y="0"/>
                </a:moveTo>
                <a:lnTo>
                  <a:pt x="4553835" y="0"/>
                </a:lnTo>
                <a:lnTo>
                  <a:pt x="4553835" y="6436517"/>
                </a:lnTo>
                <a:lnTo>
                  <a:pt x="0" y="64365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317127" y="7396396"/>
            <a:ext cx="3138147" cy="793439"/>
            <a:chOff x="0" y="0"/>
            <a:chExt cx="4184196" cy="105791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23027" cy="1057918"/>
            </a:xfrm>
            <a:custGeom>
              <a:avLst/>
              <a:gdLst/>
              <a:ahLst/>
              <a:cxnLst/>
              <a:rect r="r" b="b" t="t" l="l"/>
              <a:pathLst>
                <a:path h="1057918" w="1223027">
                  <a:moveTo>
                    <a:pt x="0" y="0"/>
                  </a:moveTo>
                  <a:lnTo>
                    <a:pt x="1223027" y="0"/>
                  </a:lnTo>
                  <a:lnTo>
                    <a:pt x="1223027" y="1057918"/>
                  </a:lnTo>
                  <a:lnTo>
                    <a:pt x="0" y="10579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1413816" y="114886"/>
              <a:ext cx="2770380" cy="9430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020"/>
                </a:lnSpc>
              </a:pPr>
              <a:r>
                <a:rPr lang="en-US" sz="43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My kids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435166" y="484743"/>
            <a:ext cx="6902068" cy="8718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069"/>
              </a:lnSpc>
            </a:pPr>
            <a:r>
              <a:rPr lang="en-US" sz="504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Why do you work safe?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35166" y="8632953"/>
            <a:ext cx="6902068" cy="1029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130"/>
              </a:lnSpc>
            </a:pPr>
            <a:r>
              <a:rPr lang="en-US" sz="295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Take 5 minutes at the start of your job to consider safety. </a:t>
            </a:r>
            <a:r>
              <a:rPr lang="en-US" sz="2950">
                <a:solidFill>
                  <a:srgbClr val="0075FF"/>
                </a:solidFill>
                <a:latin typeface="Lato"/>
                <a:ea typeface="Lato"/>
                <a:cs typeface="Lato"/>
                <a:sym typeface="Lato"/>
              </a:rPr>
              <a:t>It could save your life.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17127" y="7396396"/>
            <a:ext cx="917270" cy="793439"/>
          </a:xfrm>
          <a:custGeom>
            <a:avLst/>
            <a:gdLst/>
            <a:ahLst/>
            <a:cxnLst/>
            <a:rect r="r" b="b" t="t" l="l"/>
            <a:pathLst>
              <a:path h="793439" w="917270">
                <a:moveTo>
                  <a:pt x="0" y="0"/>
                </a:moveTo>
                <a:lnTo>
                  <a:pt x="917270" y="0"/>
                </a:lnTo>
                <a:lnTo>
                  <a:pt x="917270" y="793439"/>
                </a:lnTo>
                <a:lnTo>
                  <a:pt x="0" y="7934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39813" y="1830111"/>
            <a:ext cx="5092773" cy="5092773"/>
          </a:xfrm>
          <a:custGeom>
            <a:avLst/>
            <a:gdLst/>
            <a:ahLst/>
            <a:cxnLst/>
            <a:rect r="r" b="b" t="t" l="l"/>
            <a:pathLst>
              <a:path h="5092773" w="5092773">
                <a:moveTo>
                  <a:pt x="0" y="0"/>
                </a:moveTo>
                <a:lnTo>
                  <a:pt x="5092774" y="0"/>
                </a:lnTo>
                <a:lnTo>
                  <a:pt x="5092774" y="5092774"/>
                </a:lnTo>
                <a:lnTo>
                  <a:pt x="0" y="50927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377489" y="7461130"/>
            <a:ext cx="2476024" cy="728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My family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35166" y="484743"/>
            <a:ext cx="6902068" cy="8718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069"/>
              </a:lnSpc>
            </a:pPr>
            <a:r>
              <a:rPr lang="en-US" sz="504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Why do you work safe?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35166" y="8642478"/>
            <a:ext cx="6902068" cy="842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30"/>
              </a:lnSpc>
            </a:pPr>
            <a:r>
              <a:rPr lang="en-US" sz="245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Take 5 minutes at the start of your job to consider safety with a FLRA. </a:t>
            </a:r>
            <a:r>
              <a:rPr lang="en-US" sz="2450">
                <a:solidFill>
                  <a:srgbClr val="0075FF"/>
                </a:solidFill>
                <a:latin typeface="Lato"/>
                <a:ea typeface="Lato"/>
                <a:cs typeface="Lato"/>
                <a:sym typeface="Lato"/>
              </a:rPr>
              <a:t>IT COULD SAVE YOUR LIFE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DAGKM-fITLA</dc:identifier>
  <dcterms:modified xsi:type="dcterms:W3CDTF">2011-08-01T06:04:30Z</dcterms:modified>
  <cp:revision>1</cp:revision>
  <dc:title>Posters</dc:title>
</cp:coreProperties>
</file>